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87C38-E5F8-8446-B7B7-9969E42CC8E0}" type="doc">
      <dgm:prSet loTypeId="urn:microsoft.com/office/officeart/2008/layout/PictureGrid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4D2C96-5CFD-0A43-9404-2149E6E022A9}">
      <dgm:prSet phldrT="[Text]" custT="1"/>
      <dgm:spPr/>
      <dgm:t>
        <a:bodyPr/>
        <a:lstStyle/>
        <a:p>
          <a:r>
            <a:rPr lang="en-US" sz="1200" dirty="0" smtClean="0"/>
            <a:t>Empty Water</a:t>
          </a:r>
          <a:endParaRPr lang="en-US" sz="1200" dirty="0"/>
        </a:p>
      </dgm:t>
    </dgm:pt>
    <dgm:pt modelId="{C7647FEF-BBF1-9C4D-A0CA-C2B34DE211CA}" type="parTrans" cxnId="{2D0852F0-96E7-7943-8ABD-DD1F37262D15}">
      <dgm:prSet/>
      <dgm:spPr/>
      <dgm:t>
        <a:bodyPr/>
        <a:lstStyle/>
        <a:p>
          <a:endParaRPr lang="en-US"/>
        </a:p>
      </dgm:t>
    </dgm:pt>
    <dgm:pt modelId="{BFA727E6-8949-8C4B-B5AB-E174B118CABC}" type="sibTrans" cxnId="{2D0852F0-96E7-7943-8ABD-DD1F37262D15}">
      <dgm:prSet/>
      <dgm:spPr/>
      <dgm:t>
        <a:bodyPr/>
        <a:lstStyle/>
        <a:p>
          <a:endParaRPr lang="en-US"/>
        </a:p>
      </dgm:t>
    </dgm:pt>
    <dgm:pt modelId="{506C89E0-FFBA-C74E-B23A-1BBF0F9AB391}">
      <dgm:prSet phldrT="[Text]"/>
      <dgm:spPr/>
      <dgm:t>
        <a:bodyPr/>
        <a:lstStyle/>
        <a:p>
          <a:r>
            <a:rPr lang="en-US" dirty="0" smtClean="0"/>
            <a:t>Day2</a:t>
          </a:r>
          <a:endParaRPr lang="en-US" dirty="0"/>
        </a:p>
      </dgm:t>
    </dgm:pt>
    <dgm:pt modelId="{B7BD7DC5-9ECB-5C4D-A368-4620531EF125}" type="parTrans" cxnId="{18608D91-9AB0-0E40-A549-61A1DF77CDF4}">
      <dgm:prSet/>
      <dgm:spPr/>
      <dgm:t>
        <a:bodyPr/>
        <a:lstStyle/>
        <a:p>
          <a:endParaRPr lang="en-US"/>
        </a:p>
      </dgm:t>
    </dgm:pt>
    <dgm:pt modelId="{69E59F84-E3F2-1C4A-B162-F5285368B054}" type="sibTrans" cxnId="{18608D91-9AB0-0E40-A549-61A1DF77CDF4}">
      <dgm:prSet/>
      <dgm:spPr/>
      <dgm:t>
        <a:bodyPr/>
        <a:lstStyle/>
        <a:p>
          <a:endParaRPr lang="en-US"/>
        </a:p>
      </dgm:t>
    </dgm:pt>
    <dgm:pt modelId="{2183C417-7E5D-D84F-9C5A-0539C4879E90}">
      <dgm:prSet phldrT="[Text]"/>
      <dgm:spPr/>
      <dgm:t>
        <a:bodyPr/>
        <a:lstStyle/>
        <a:p>
          <a:r>
            <a:rPr lang="en-US" dirty="0" smtClean="0"/>
            <a:t>Day2</a:t>
          </a:r>
          <a:endParaRPr lang="en-US" dirty="0"/>
        </a:p>
      </dgm:t>
    </dgm:pt>
    <dgm:pt modelId="{99742C0E-B66C-574B-B7D0-209F96FB6C1E}" type="parTrans" cxnId="{A9B1E2E4-0407-F64B-9822-5FD05C836D03}">
      <dgm:prSet/>
      <dgm:spPr/>
      <dgm:t>
        <a:bodyPr/>
        <a:lstStyle/>
        <a:p>
          <a:endParaRPr lang="en-US"/>
        </a:p>
      </dgm:t>
    </dgm:pt>
    <dgm:pt modelId="{C7EB912E-562D-D040-9A78-E366F88662D6}" type="sibTrans" cxnId="{A9B1E2E4-0407-F64B-9822-5FD05C836D03}">
      <dgm:prSet/>
      <dgm:spPr/>
      <dgm:t>
        <a:bodyPr/>
        <a:lstStyle/>
        <a:p>
          <a:endParaRPr lang="en-US"/>
        </a:p>
      </dgm:t>
    </dgm:pt>
    <dgm:pt modelId="{6F0CD3C3-5321-AD4C-BCF3-56328886D399}">
      <dgm:prSet phldrT="[Text]" custT="1"/>
      <dgm:spPr/>
      <dgm:t>
        <a:bodyPr/>
        <a:lstStyle/>
        <a:p>
          <a:r>
            <a:rPr lang="en-US" sz="1200" dirty="0" smtClean="0"/>
            <a:t>Day 2: tested against day 1 data</a:t>
          </a:r>
          <a:endParaRPr lang="en-US" sz="1200" dirty="0"/>
        </a:p>
      </dgm:t>
    </dgm:pt>
    <dgm:pt modelId="{5867F00B-D25D-7344-95A1-03391C3E033B}" type="parTrans" cxnId="{BFF8E61B-7CD4-1146-805B-4EF46498405F}">
      <dgm:prSet/>
      <dgm:spPr/>
      <dgm:t>
        <a:bodyPr/>
        <a:lstStyle/>
        <a:p>
          <a:endParaRPr lang="en-US"/>
        </a:p>
      </dgm:t>
    </dgm:pt>
    <dgm:pt modelId="{2C3B36E1-D818-D94F-8C9F-19944C012F1D}" type="sibTrans" cxnId="{BFF8E61B-7CD4-1146-805B-4EF46498405F}">
      <dgm:prSet/>
      <dgm:spPr/>
      <dgm:t>
        <a:bodyPr/>
        <a:lstStyle/>
        <a:p>
          <a:endParaRPr lang="en-US"/>
        </a:p>
      </dgm:t>
    </dgm:pt>
    <dgm:pt modelId="{9BD452DD-489F-2A4C-821C-4CC330969C39}">
      <dgm:prSet phldrT="[Text]" custT="1"/>
      <dgm:spPr/>
      <dgm:t>
        <a:bodyPr/>
        <a:lstStyle/>
        <a:p>
          <a:r>
            <a:rPr lang="en-US" sz="1200" dirty="0" smtClean="0"/>
            <a:t>Apple</a:t>
          </a:r>
          <a:endParaRPr lang="en-US" sz="1200" dirty="0"/>
        </a:p>
      </dgm:t>
    </dgm:pt>
    <dgm:pt modelId="{6F1CA2C2-8415-5E4A-8450-BCCEA11FB018}" type="parTrans" cxnId="{815AFEB5-028B-3E4D-A43E-01FFA051ECA9}">
      <dgm:prSet/>
      <dgm:spPr/>
      <dgm:t>
        <a:bodyPr/>
        <a:lstStyle/>
        <a:p>
          <a:endParaRPr lang="en-US"/>
        </a:p>
      </dgm:t>
    </dgm:pt>
    <dgm:pt modelId="{8957223A-3218-BA43-A25B-87AABE42290F}" type="sibTrans" cxnId="{815AFEB5-028B-3E4D-A43E-01FFA051ECA9}">
      <dgm:prSet/>
      <dgm:spPr/>
      <dgm:t>
        <a:bodyPr/>
        <a:lstStyle/>
        <a:p>
          <a:endParaRPr lang="en-US"/>
        </a:p>
      </dgm:t>
    </dgm:pt>
    <dgm:pt modelId="{B54706AE-4CEF-8043-9B57-7CA36AFED5F8}">
      <dgm:prSet phldrT="[Text]" custT="1"/>
      <dgm:spPr/>
      <dgm:t>
        <a:bodyPr/>
        <a:lstStyle/>
        <a:p>
          <a:r>
            <a:rPr lang="en-US" sz="1200" dirty="0" smtClean="0"/>
            <a:t>Sweet Potato</a:t>
          </a:r>
          <a:endParaRPr lang="en-US" sz="1200" dirty="0"/>
        </a:p>
      </dgm:t>
    </dgm:pt>
    <dgm:pt modelId="{9453E21A-B0BC-2A42-8699-F4960D15BB0F}" type="parTrans" cxnId="{48BC4AC2-3822-BE4C-A598-9A63B7A169C3}">
      <dgm:prSet/>
      <dgm:spPr/>
      <dgm:t>
        <a:bodyPr/>
        <a:lstStyle/>
        <a:p>
          <a:endParaRPr lang="en-US"/>
        </a:p>
      </dgm:t>
    </dgm:pt>
    <dgm:pt modelId="{E1015522-9B44-2E4C-8C48-D4C59C026D27}" type="sibTrans" cxnId="{48BC4AC2-3822-BE4C-A598-9A63B7A169C3}">
      <dgm:prSet/>
      <dgm:spPr/>
      <dgm:t>
        <a:bodyPr/>
        <a:lstStyle/>
        <a:p>
          <a:endParaRPr lang="en-US"/>
        </a:p>
      </dgm:t>
    </dgm:pt>
    <dgm:pt modelId="{9B8060D4-73DC-554C-BD70-CC291250E1C6}">
      <dgm:prSet phldrT="[Text]" custT="1"/>
      <dgm:spPr/>
      <dgm:t>
        <a:bodyPr/>
        <a:lstStyle/>
        <a:p>
          <a:r>
            <a:rPr lang="en-US" sz="1200" dirty="0" smtClean="0"/>
            <a:t>Both</a:t>
          </a:r>
          <a:endParaRPr lang="en-US" sz="1200" dirty="0"/>
        </a:p>
      </dgm:t>
    </dgm:pt>
    <dgm:pt modelId="{2A626A31-E7DC-E64E-83D4-363194DE50F6}" type="parTrans" cxnId="{0B12BE9F-D3CA-6A4A-B84E-949EAAF74A63}">
      <dgm:prSet/>
      <dgm:spPr/>
      <dgm:t>
        <a:bodyPr/>
        <a:lstStyle/>
        <a:p>
          <a:endParaRPr lang="en-US"/>
        </a:p>
      </dgm:t>
    </dgm:pt>
    <dgm:pt modelId="{59D5FBF0-E93D-7148-B700-5A5980282C1E}" type="sibTrans" cxnId="{0B12BE9F-D3CA-6A4A-B84E-949EAAF74A63}">
      <dgm:prSet/>
      <dgm:spPr/>
      <dgm:t>
        <a:bodyPr/>
        <a:lstStyle/>
        <a:p>
          <a:endParaRPr lang="en-US"/>
        </a:p>
      </dgm:t>
    </dgm:pt>
    <dgm:pt modelId="{9D6E718F-D891-074A-89F4-6438262CD8D8}">
      <dgm:prSet phldrT="[Text]" custT="1"/>
      <dgm:spPr/>
      <dgm:t>
        <a:bodyPr/>
        <a:lstStyle/>
        <a:p>
          <a:r>
            <a:rPr lang="en-US" sz="1200" dirty="0" smtClean="0"/>
            <a:t>Day 1: train and test separate instances. </a:t>
          </a:r>
          <a:endParaRPr lang="en-US" sz="1200" dirty="0"/>
        </a:p>
      </dgm:t>
    </dgm:pt>
    <dgm:pt modelId="{787E0477-0239-EA4A-97FA-912C74BDC5A8}" type="parTrans" cxnId="{5D87ADAA-A37A-1B4C-887C-ED2E8FA67DA6}">
      <dgm:prSet/>
      <dgm:spPr/>
      <dgm:t>
        <a:bodyPr/>
        <a:lstStyle/>
        <a:p>
          <a:endParaRPr lang="en-US"/>
        </a:p>
      </dgm:t>
    </dgm:pt>
    <dgm:pt modelId="{ED44E13D-2766-2840-9442-20BFD848760F}" type="sibTrans" cxnId="{5D87ADAA-A37A-1B4C-887C-ED2E8FA67DA6}">
      <dgm:prSet/>
      <dgm:spPr/>
      <dgm:t>
        <a:bodyPr/>
        <a:lstStyle/>
        <a:p>
          <a:endParaRPr lang="en-US"/>
        </a:p>
      </dgm:t>
    </dgm:pt>
    <dgm:pt modelId="{30D24958-CD66-DA4D-AF19-6BCB5EF76D19}">
      <dgm:prSet phldrT="[Text]"/>
      <dgm:spPr/>
      <dgm:t>
        <a:bodyPr/>
        <a:lstStyle/>
        <a:p>
          <a:r>
            <a:rPr lang="en-US" dirty="0" smtClean="0"/>
            <a:t>Day 1</a:t>
          </a:r>
          <a:endParaRPr lang="en-US" dirty="0"/>
        </a:p>
      </dgm:t>
    </dgm:pt>
    <dgm:pt modelId="{A62D138D-21BE-ED4D-AD5A-375B711A1EB3}" type="parTrans" cxnId="{B13D8146-FD3C-AA45-958D-6404705CB7A0}">
      <dgm:prSet/>
      <dgm:spPr/>
      <dgm:t>
        <a:bodyPr/>
        <a:lstStyle/>
        <a:p>
          <a:endParaRPr lang="en-US"/>
        </a:p>
      </dgm:t>
    </dgm:pt>
    <dgm:pt modelId="{112744E2-CEB3-C043-A36D-0ABA47FC3DE0}" type="sibTrans" cxnId="{B13D8146-FD3C-AA45-958D-6404705CB7A0}">
      <dgm:prSet/>
      <dgm:spPr/>
      <dgm:t>
        <a:bodyPr/>
        <a:lstStyle/>
        <a:p>
          <a:endParaRPr lang="en-US"/>
        </a:p>
      </dgm:t>
    </dgm:pt>
    <dgm:pt modelId="{A371B119-8884-B54C-942B-3A13AAFDDEBD}">
      <dgm:prSet phldrT="[Text]"/>
      <dgm:spPr/>
      <dgm:t>
        <a:bodyPr/>
        <a:lstStyle/>
        <a:p>
          <a:r>
            <a:rPr lang="en-US" dirty="0" smtClean="0"/>
            <a:t>Day1</a:t>
          </a:r>
          <a:endParaRPr lang="en-US" dirty="0"/>
        </a:p>
      </dgm:t>
    </dgm:pt>
    <dgm:pt modelId="{3A9BAC1D-A249-E746-A836-E92D93C8EF68}" type="parTrans" cxnId="{D7CDC203-3DD0-2D42-B1E3-1DFA5AEDC32D}">
      <dgm:prSet/>
      <dgm:spPr/>
      <dgm:t>
        <a:bodyPr/>
        <a:lstStyle/>
        <a:p>
          <a:endParaRPr lang="en-US"/>
        </a:p>
      </dgm:t>
    </dgm:pt>
    <dgm:pt modelId="{669CDE9D-B11F-0D42-86B5-02575BBFF112}" type="sibTrans" cxnId="{D7CDC203-3DD0-2D42-B1E3-1DFA5AEDC32D}">
      <dgm:prSet/>
      <dgm:spPr/>
      <dgm:t>
        <a:bodyPr/>
        <a:lstStyle/>
        <a:p>
          <a:endParaRPr lang="en-US"/>
        </a:p>
      </dgm:t>
    </dgm:pt>
    <dgm:pt modelId="{1404EC78-DEDC-1B42-9CAA-B750AAA08951}">
      <dgm:prSet phldrT="[Text]"/>
      <dgm:spPr/>
      <dgm:t>
        <a:bodyPr/>
        <a:lstStyle/>
        <a:p>
          <a:r>
            <a:rPr lang="en-US" dirty="0" smtClean="0"/>
            <a:t>Day1</a:t>
          </a:r>
          <a:endParaRPr lang="en-US" dirty="0"/>
        </a:p>
      </dgm:t>
    </dgm:pt>
    <dgm:pt modelId="{7321DE67-EA54-C444-B083-3B71664B15B1}" type="parTrans" cxnId="{8E6E4965-F1DC-6D43-B7BB-5ADBFE238B18}">
      <dgm:prSet/>
      <dgm:spPr/>
      <dgm:t>
        <a:bodyPr/>
        <a:lstStyle/>
        <a:p>
          <a:endParaRPr lang="en-US"/>
        </a:p>
      </dgm:t>
    </dgm:pt>
    <dgm:pt modelId="{9464C990-CAC5-C746-8A88-15108FE815F3}" type="sibTrans" cxnId="{8E6E4965-F1DC-6D43-B7BB-5ADBFE238B18}">
      <dgm:prSet/>
      <dgm:spPr/>
      <dgm:t>
        <a:bodyPr/>
        <a:lstStyle/>
        <a:p>
          <a:endParaRPr lang="en-US"/>
        </a:p>
      </dgm:t>
    </dgm:pt>
    <dgm:pt modelId="{9447C7A4-DEA6-A04E-A609-AFB124C098DA}">
      <dgm:prSet phldrT="[Text]"/>
      <dgm:spPr/>
      <dgm:t>
        <a:bodyPr/>
        <a:lstStyle/>
        <a:p>
          <a:r>
            <a:rPr lang="en-US" dirty="0" smtClean="0"/>
            <a:t>Day2</a:t>
          </a:r>
          <a:endParaRPr lang="en-US" dirty="0"/>
        </a:p>
      </dgm:t>
    </dgm:pt>
    <dgm:pt modelId="{BD6DA8CC-6B79-404C-B0EF-DC291135740B}" type="sibTrans" cxnId="{9814D856-CEA2-9046-8A4F-09E7E7CE1094}">
      <dgm:prSet/>
      <dgm:spPr/>
      <dgm:t>
        <a:bodyPr/>
        <a:lstStyle/>
        <a:p>
          <a:endParaRPr lang="en-US"/>
        </a:p>
      </dgm:t>
    </dgm:pt>
    <dgm:pt modelId="{D4A26052-AC72-B648-90EC-DBFE74D07CD7}" type="parTrans" cxnId="{9814D856-CEA2-9046-8A4F-09E7E7CE1094}">
      <dgm:prSet/>
      <dgm:spPr/>
      <dgm:t>
        <a:bodyPr/>
        <a:lstStyle/>
        <a:p>
          <a:endParaRPr lang="en-US"/>
        </a:p>
      </dgm:t>
    </dgm:pt>
    <dgm:pt modelId="{C07B5AB4-2900-4E49-AF8A-F052D7BFD13D}" type="pres">
      <dgm:prSet presAssocID="{9D087C38-E5F8-8446-B7B7-9969E42CC8E0}" presName="Name0" presStyleCnt="0">
        <dgm:presLayoutVars>
          <dgm:dir/>
        </dgm:presLayoutVars>
      </dgm:prSet>
      <dgm:spPr/>
    </dgm:pt>
    <dgm:pt modelId="{95BF9E50-9167-C047-B5CC-811E960017EA}" type="pres">
      <dgm:prSet presAssocID="{224D2C96-5CFD-0A43-9404-2149E6E022A9}" presName="composite" presStyleCnt="0"/>
      <dgm:spPr/>
    </dgm:pt>
    <dgm:pt modelId="{19194925-5F57-2942-BB1B-FF83191FB0BC}" type="pres">
      <dgm:prSet presAssocID="{224D2C96-5CFD-0A43-9404-2149E6E022A9}" presName="rect2" presStyleLbl="revTx" presStyleIdx="0" presStyleCnt="12">
        <dgm:presLayoutVars>
          <dgm:bulletEnabled val="1"/>
        </dgm:presLayoutVars>
      </dgm:prSet>
      <dgm:spPr/>
    </dgm:pt>
    <dgm:pt modelId="{D711DBB9-CE47-E547-ACD5-00145E19BBC8}" type="pres">
      <dgm:prSet presAssocID="{224D2C96-5CFD-0A43-9404-2149E6E022A9}" presName="rect1" presStyleLbl="alignImgPlace1" presStyleIdx="0" presStyleCnt="12" custLinFactNeighborX="-1675" custLinFactNeighborY="236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3308485-E2AB-BB40-BBE5-BB47F3086B00}" type="pres">
      <dgm:prSet presAssocID="{BFA727E6-8949-8C4B-B5AB-E174B118CABC}" presName="sibTrans" presStyleCnt="0"/>
      <dgm:spPr/>
    </dgm:pt>
    <dgm:pt modelId="{D0BABB33-808E-6A4A-9E15-3B2CAF573097}" type="pres">
      <dgm:prSet presAssocID="{9BD452DD-489F-2A4C-821C-4CC330969C39}" presName="composite" presStyleCnt="0"/>
      <dgm:spPr/>
    </dgm:pt>
    <dgm:pt modelId="{DC1801B3-AABA-C947-889E-B62B860DF30B}" type="pres">
      <dgm:prSet presAssocID="{9BD452DD-489F-2A4C-821C-4CC330969C39}" presName="rect2" presStyleLbl="revTx" presStyleIdx="1" presStyleCnt="12">
        <dgm:presLayoutVars>
          <dgm:bulletEnabled val="1"/>
        </dgm:presLayoutVars>
      </dgm:prSet>
      <dgm:spPr/>
    </dgm:pt>
    <dgm:pt modelId="{44A3F926-F57A-9A41-B377-957090B7F18D}" type="pres">
      <dgm:prSet presAssocID="{9BD452DD-489F-2A4C-821C-4CC330969C39}" presName="rect1" presStyleLbl="alignImgPlace1" presStyleIdx="1" presStyleCnt="1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D96B28E1-2B10-A642-A078-DAD062D957E6}" type="pres">
      <dgm:prSet presAssocID="{8957223A-3218-BA43-A25B-87AABE42290F}" presName="sibTrans" presStyleCnt="0"/>
      <dgm:spPr/>
    </dgm:pt>
    <dgm:pt modelId="{70B5EE70-1A64-2F48-9C72-5D2717878A35}" type="pres">
      <dgm:prSet presAssocID="{B54706AE-4CEF-8043-9B57-7CA36AFED5F8}" presName="composite" presStyleCnt="0"/>
      <dgm:spPr/>
    </dgm:pt>
    <dgm:pt modelId="{2669C3D0-2A8C-C44E-95CB-21E249EE6EA3}" type="pres">
      <dgm:prSet presAssocID="{B54706AE-4CEF-8043-9B57-7CA36AFED5F8}" presName="rect2" presStyleLbl="revTx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0E960-D2EF-E44E-8ACF-6BFF592397B4}" type="pres">
      <dgm:prSet presAssocID="{B54706AE-4CEF-8043-9B57-7CA36AFED5F8}" presName="rect1" presStyleLbl="alignImgPlace1" presStyleIdx="2" presStyleCnt="1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B5EA919E-D307-8E42-9DE8-76C843D41FEC}" type="pres">
      <dgm:prSet presAssocID="{E1015522-9B44-2E4C-8C48-D4C59C026D27}" presName="sibTrans" presStyleCnt="0"/>
      <dgm:spPr/>
    </dgm:pt>
    <dgm:pt modelId="{4550D0B8-2A6D-E542-9584-1A2777B36347}" type="pres">
      <dgm:prSet presAssocID="{9B8060D4-73DC-554C-BD70-CC291250E1C6}" presName="composite" presStyleCnt="0"/>
      <dgm:spPr/>
    </dgm:pt>
    <dgm:pt modelId="{9F0A60E6-1D78-3D42-B02C-C878D90977EF}" type="pres">
      <dgm:prSet presAssocID="{9B8060D4-73DC-554C-BD70-CC291250E1C6}" presName="rect2" presStyleLbl="revTx" presStyleIdx="3" presStyleCnt="12">
        <dgm:presLayoutVars>
          <dgm:bulletEnabled val="1"/>
        </dgm:presLayoutVars>
      </dgm:prSet>
      <dgm:spPr/>
    </dgm:pt>
    <dgm:pt modelId="{4F165C9C-2F05-114A-9290-1B190AD779A9}" type="pres">
      <dgm:prSet presAssocID="{9B8060D4-73DC-554C-BD70-CC291250E1C6}" presName="rect1" presStyleLbl="alignImgPlace1" presStyleIdx="3" presStyleCnt="1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10157266-D11F-F549-9AE7-53FC6E1EE6DB}" type="pres">
      <dgm:prSet presAssocID="{59D5FBF0-E93D-7148-B700-5A5980282C1E}" presName="sibTrans" presStyleCnt="0"/>
      <dgm:spPr/>
    </dgm:pt>
    <dgm:pt modelId="{6B09FC99-A09D-9241-BE65-17EFE02251C7}" type="pres">
      <dgm:prSet presAssocID="{9D6E718F-D891-074A-89F4-6438262CD8D8}" presName="composite" presStyleCnt="0"/>
      <dgm:spPr/>
    </dgm:pt>
    <dgm:pt modelId="{088A593D-4ACE-BD41-B96E-849BCD74FFAE}" type="pres">
      <dgm:prSet presAssocID="{9D6E718F-D891-074A-89F4-6438262CD8D8}" presName="rect2" presStyleLbl="revTx" presStyleIdx="4" presStyleCnt="12" custLinFactNeighborY="66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166172-CC15-AD4B-96E3-B559AAB8E43B}" type="pres">
      <dgm:prSet presAssocID="{9D6E718F-D891-074A-89F4-6438262CD8D8}" presName="rect1" presStyleLbl="alignImgPlace1" presStyleIdx="4" presStyleCnt="1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70A862A6-8A4D-B94B-A76E-402989169BD1}" type="pres">
      <dgm:prSet presAssocID="{ED44E13D-2766-2840-9442-20BFD848760F}" presName="sibTrans" presStyleCnt="0"/>
      <dgm:spPr/>
    </dgm:pt>
    <dgm:pt modelId="{666A003C-C634-E049-BC39-881E306968DE}" type="pres">
      <dgm:prSet presAssocID="{30D24958-CD66-DA4D-AF19-6BCB5EF76D19}" presName="composite" presStyleCnt="0"/>
      <dgm:spPr/>
    </dgm:pt>
    <dgm:pt modelId="{4383EA88-AD06-EF4C-8F87-EAE9A5CE3A1D}" type="pres">
      <dgm:prSet presAssocID="{30D24958-CD66-DA4D-AF19-6BCB5EF76D19}" presName="rect2" presStyleLbl="revTx" presStyleIdx="5" presStyleCnt="12">
        <dgm:presLayoutVars>
          <dgm:bulletEnabled val="1"/>
        </dgm:presLayoutVars>
      </dgm:prSet>
      <dgm:spPr/>
    </dgm:pt>
    <dgm:pt modelId="{C8D2932E-B104-2541-8167-12668098F55A}" type="pres">
      <dgm:prSet presAssocID="{30D24958-CD66-DA4D-AF19-6BCB5EF76D19}" presName="rect1" presStyleLbl="alignImgPlace1" presStyleIdx="5" presStyleCnt="1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ED83BC51-A47C-BD4B-B272-FBD5A0D6A423}" type="pres">
      <dgm:prSet presAssocID="{112744E2-CEB3-C043-A36D-0ABA47FC3DE0}" presName="sibTrans" presStyleCnt="0"/>
      <dgm:spPr/>
    </dgm:pt>
    <dgm:pt modelId="{E9D135FD-FE90-6E40-9A42-DD9CA431DEDD}" type="pres">
      <dgm:prSet presAssocID="{A371B119-8884-B54C-942B-3A13AAFDDEBD}" presName="composite" presStyleCnt="0"/>
      <dgm:spPr/>
    </dgm:pt>
    <dgm:pt modelId="{DB0431E5-A1BA-A44B-ABBA-A00AA3AF0AFF}" type="pres">
      <dgm:prSet presAssocID="{A371B119-8884-B54C-942B-3A13AAFDDEBD}" presName="rect2" presStyleLbl="revTx" presStyleIdx="6" presStyleCnt="12">
        <dgm:presLayoutVars>
          <dgm:bulletEnabled val="1"/>
        </dgm:presLayoutVars>
      </dgm:prSet>
      <dgm:spPr/>
    </dgm:pt>
    <dgm:pt modelId="{93F9A371-05FD-AE41-9A6E-66DD9277DBD2}" type="pres">
      <dgm:prSet presAssocID="{A371B119-8884-B54C-942B-3A13AAFDDEBD}" presName="rect1" presStyleLbl="alignImgPlace1" presStyleIdx="6" presStyleCnt="1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DC2DF57F-5282-8C43-9500-806B40AB807E}" type="pres">
      <dgm:prSet presAssocID="{669CDE9D-B11F-0D42-86B5-02575BBFF112}" presName="sibTrans" presStyleCnt="0"/>
      <dgm:spPr/>
    </dgm:pt>
    <dgm:pt modelId="{71941EF9-E93B-9A46-BF09-84E70E0D9AE5}" type="pres">
      <dgm:prSet presAssocID="{1404EC78-DEDC-1B42-9CAA-B750AAA08951}" presName="composite" presStyleCnt="0"/>
      <dgm:spPr/>
    </dgm:pt>
    <dgm:pt modelId="{759A74B1-8756-C041-872E-AA52917991F1}" type="pres">
      <dgm:prSet presAssocID="{1404EC78-DEDC-1B42-9CAA-B750AAA08951}" presName="rect2" presStyleLbl="revTx" presStyleIdx="7" presStyleCnt="12">
        <dgm:presLayoutVars>
          <dgm:bulletEnabled val="1"/>
        </dgm:presLayoutVars>
      </dgm:prSet>
      <dgm:spPr/>
    </dgm:pt>
    <dgm:pt modelId="{623B9837-47D8-5F44-914F-191928A154FF}" type="pres">
      <dgm:prSet presAssocID="{1404EC78-DEDC-1B42-9CAA-B750AAA08951}" presName="rect1" presStyleLbl="alignImgPlace1" presStyleIdx="7" presStyleCnt="12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7EA6249-3CCB-3549-885E-18E435CF2D34}" type="pres">
      <dgm:prSet presAssocID="{9464C990-CAC5-C746-8A88-15108FE815F3}" presName="sibTrans" presStyleCnt="0"/>
      <dgm:spPr/>
    </dgm:pt>
    <dgm:pt modelId="{4997CCEF-5BCB-3D4B-A319-D6758014844D}" type="pres">
      <dgm:prSet presAssocID="{6F0CD3C3-5321-AD4C-BCF3-56328886D399}" presName="composite" presStyleCnt="0"/>
      <dgm:spPr/>
    </dgm:pt>
    <dgm:pt modelId="{998F676E-E4DA-484F-8FA3-5C1A2D8975E5}" type="pres">
      <dgm:prSet presAssocID="{6F0CD3C3-5321-AD4C-BCF3-56328886D399}" presName="rect2" presStyleLbl="revTx" presStyleIdx="8" presStyleCnt="12" custLinFactNeighborY="66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D9E280-054A-E34B-9D36-1CD3CB232C92}" type="pres">
      <dgm:prSet presAssocID="{6F0CD3C3-5321-AD4C-BCF3-56328886D399}" presName="rect1" presStyleLbl="alignImgPlace1" presStyleIdx="8" presStyleCnt="1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FF2BCF69-1DBD-AA4D-B684-DED2BCB7FB02}" type="pres">
      <dgm:prSet presAssocID="{2C3B36E1-D818-D94F-8C9F-19944C012F1D}" presName="sibTrans" presStyleCnt="0"/>
      <dgm:spPr/>
    </dgm:pt>
    <dgm:pt modelId="{A2B4F993-3867-E941-B5F6-E08B47848ECD}" type="pres">
      <dgm:prSet presAssocID="{506C89E0-FFBA-C74E-B23A-1BBF0F9AB391}" presName="composite" presStyleCnt="0"/>
      <dgm:spPr/>
    </dgm:pt>
    <dgm:pt modelId="{70A4CE9D-1FE5-3544-A108-45C271F633CF}" type="pres">
      <dgm:prSet presAssocID="{506C89E0-FFBA-C74E-B23A-1BBF0F9AB391}" presName="rect2" presStyleLbl="revTx" presStyleIdx="9" presStyleCnt="12">
        <dgm:presLayoutVars>
          <dgm:bulletEnabled val="1"/>
        </dgm:presLayoutVars>
      </dgm:prSet>
      <dgm:spPr/>
    </dgm:pt>
    <dgm:pt modelId="{39589CE3-E5EE-9444-BC6C-E8493C8EAB34}" type="pres">
      <dgm:prSet presAssocID="{506C89E0-FFBA-C74E-B23A-1BBF0F9AB391}" presName="rect1" presStyleLbl="alignImgPlace1" presStyleIdx="9" presStyleCnt="12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94DF4985-0D83-C843-BB42-2B5199031A89}" type="pres">
      <dgm:prSet presAssocID="{69E59F84-E3F2-1C4A-B162-F5285368B054}" presName="sibTrans" presStyleCnt="0"/>
      <dgm:spPr/>
    </dgm:pt>
    <dgm:pt modelId="{CB7A5BFB-F561-9B44-8C5D-8479D0648C14}" type="pres">
      <dgm:prSet presAssocID="{9447C7A4-DEA6-A04E-A609-AFB124C098DA}" presName="composite" presStyleCnt="0"/>
      <dgm:spPr/>
    </dgm:pt>
    <dgm:pt modelId="{9B3C8E19-0ED5-7240-BDE4-3ABB7324C859}" type="pres">
      <dgm:prSet presAssocID="{9447C7A4-DEA6-A04E-A609-AFB124C098DA}" presName="rect2" presStyleLbl="revTx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0B05E-D1F4-2641-92C6-8089E0E7549A}" type="pres">
      <dgm:prSet presAssocID="{9447C7A4-DEA6-A04E-A609-AFB124C098DA}" presName="rect1" presStyleLbl="alignImgPlace1" presStyleIdx="10" presStyleCnt="12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316F62C7-BCF7-EB49-B321-82A5F0D7A11C}" type="pres">
      <dgm:prSet presAssocID="{BD6DA8CC-6B79-404C-B0EF-DC291135740B}" presName="sibTrans" presStyleCnt="0"/>
      <dgm:spPr/>
    </dgm:pt>
    <dgm:pt modelId="{71996C5F-24D1-A34F-B052-EB048338B386}" type="pres">
      <dgm:prSet presAssocID="{2183C417-7E5D-D84F-9C5A-0539C4879E90}" presName="composite" presStyleCnt="0"/>
      <dgm:spPr/>
    </dgm:pt>
    <dgm:pt modelId="{C2AA0141-AEC5-F446-9341-5FF0963433CA}" type="pres">
      <dgm:prSet presAssocID="{2183C417-7E5D-D84F-9C5A-0539C4879E90}" presName="rect2" presStyleLbl="revTx" presStyleIdx="11" presStyleCnt="12">
        <dgm:presLayoutVars>
          <dgm:bulletEnabled val="1"/>
        </dgm:presLayoutVars>
      </dgm:prSet>
      <dgm:spPr/>
    </dgm:pt>
    <dgm:pt modelId="{6D70AC09-F557-0647-BC62-E67D5DB3B951}" type="pres">
      <dgm:prSet presAssocID="{2183C417-7E5D-D84F-9C5A-0539C4879E90}" presName="rect1" presStyleLbl="alignImgPlace1" presStyleIdx="11" presStyleCnt="12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</dgm:ptLst>
  <dgm:cxnLst>
    <dgm:cxn modelId="{17CD2894-317C-854B-BD0D-B08A2E90EB5E}" type="presOf" srcId="{B54706AE-4CEF-8043-9B57-7CA36AFED5F8}" destId="{2669C3D0-2A8C-C44E-95CB-21E249EE6EA3}" srcOrd="0" destOrd="0" presId="urn:microsoft.com/office/officeart/2008/layout/PictureGrid"/>
    <dgm:cxn modelId="{815AFEB5-028B-3E4D-A43E-01FFA051ECA9}" srcId="{9D087C38-E5F8-8446-B7B7-9969E42CC8E0}" destId="{9BD452DD-489F-2A4C-821C-4CC330969C39}" srcOrd="1" destOrd="0" parTransId="{6F1CA2C2-8415-5E4A-8450-BCCEA11FB018}" sibTransId="{8957223A-3218-BA43-A25B-87AABE42290F}"/>
    <dgm:cxn modelId="{D7CDC203-3DD0-2D42-B1E3-1DFA5AEDC32D}" srcId="{9D087C38-E5F8-8446-B7B7-9969E42CC8E0}" destId="{A371B119-8884-B54C-942B-3A13AAFDDEBD}" srcOrd="6" destOrd="0" parTransId="{3A9BAC1D-A249-E746-A836-E92D93C8EF68}" sibTransId="{669CDE9D-B11F-0D42-86B5-02575BBFF112}"/>
    <dgm:cxn modelId="{18608D91-9AB0-0E40-A549-61A1DF77CDF4}" srcId="{9D087C38-E5F8-8446-B7B7-9969E42CC8E0}" destId="{506C89E0-FFBA-C74E-B23A-1BBF0F9AB391}" srcOrd="9" destOrd="0" parTransId="{B7BD7DC5-9ECB-5C4D-A368-4620531EF125}" sibTransId="{69E59F84-E3F2-1C4A-B162-F5285368B054}"/>
    <dgm:cxn modelId="{28CE8A40-D41B-5F46-9B24-F501038C1392}" type="presOf" srcId="{6F0CD3C3-5321-AD4C-BCF3-56328886D399}" destId="{998F676E-E4DA-484F-8FA3-5C1A2D8975E5}" srcOrd="0" destOrd="0" presId="urn:microsoft.com/office/officeart/2008/layout/PictureGrid"/>
    <dgm:cxn modelId="{0B12BE9F-D3CA-6A4A-B84E-949EAAF74A63}" srcId="{9D087C38-E5F8-8446-B7B7-9969E42CC8E0}" destId="{9B8060D4-73DC-554C-BD70-CC291250E1C6}" srcOrd="3" destOrd="0" parTransId="{2A626A31-E7DC-E64E-83D4-363194DE50F6}" sibTransId="{59D5FBF0-E93D-7148-B700-5A5980282C1E}"/>
    <dgm:cxn modelId="{5D87ADAA-A37A-1B4C-887C-ED2E8FA67DA6}" srcId="{9D087C38-E5F8-8446-B7B7-9969E42CC8E0}" destId="{9D6E718F-D891-074A-89F4-6438262CD8D8}" srcOrd="4" destOrd="0" parTransId="{787E0477-0239-EA4A-97FA-912C74BDC5A8}" sibTransId="{ED44E13D-2766-2840-9442-20BFD848760F}"/>
    <dgm:cxn modelId="{A9B1E2E4-0407-F64B-9822-5FD05C836D03}" srcId="{9D087C38-E5F8-8446-B7B7-9969E42CC8E0}" destId="{2183C417-7E5D-D84F-9C5A-0539C4879E90}" srcOrd="11" destOrd="0" parTransId="{99742C0E-B66C-574B-B7D0-209F96FB6C1E}" sibTransId="{C7EB912E-562D-D040-9A78-E366F88662D6}"/>
    <dgm:cxn modelId="{A893A006-ADF6-1041-BDEF-37943F4D0E9A}" type="presOf" srcId="{506C89E0-FFBA-C74E-B23A-1BBF0F9AB391}" destId="{70A4CE9D-1FE5-3544-A108-45C271F633CF}" srcOrd="0" destOrd="0" presId="urn:microsoft.com/office/officeart/2008/layout/PictureGrid"/>
    <dgm:cxn modelId="{D50B7E02-1A3D-E942-A068-7C7EA93F1287}" type="presOf" srcId="{1404EC78-DEDC-1B42-9CAA-B750AAA08951}" destId="{759A74B1-8756-C041-872E-AA52917991F1}" srcOrd="0" destOrd="0" presId="urn:microsoft.com/office/officeart/2008/layout/PictureGrid"/>
    <dgm:cxn modelId="{E266CFB5-2D7B-D14F-84E1-62BDAE174A19}" type="presOf" srcId="{9D6E718F-D891-074A-89F4-6438262CD8D8}" destId="{088A593D-4ACE-BD41-B96E-849BCD74FFAE}" srcOrd="0" destOrd="0" presId="urn:microsoft.com/office/officeart/2008/layout/PictureGrid"/>
    <dgm:cxn modelId="{8E6E4965-F1DC-6D43-B7BB-5ADBFE238B18}" srcId="{9D087C38-E5F8-8446-B7B7-9969E42CC8E0}" destId="{1404EC78-DEDC-1B42-9CAA-B750AAA08951}" srcOrd="7" destOrd="0" parTransId="{7321DE67-EA54-C444-B083-3B71664B15B1}" sibTransId="{9464C990-CAC5-C746-8A88-15108FE815F3}"/>
    <dgm:cxn modelId="{88779BD1-F001-824C-B094-F21A7C867C3D}" type="presOf" srcId="{9B8060D4-73DC-554C-BD70-CC291250E1C6}" destId="{9F0A60E6-1D78-3D42-B02C-C878D90977EF}" srcOrd="0" destOrd="0" presId="urn:microsoft.com/office/officeart/2008/layout/PictureGrid"/>
    <dgm:cxn modelId="{BFF8E61B-7CD4-1146-805B-4EF46498405F}" srcId="{9D087C38-E5F8-8446-B7B7-9969E42CC8E0}" destId="{6F0CD3C3-5321-AD4C-BCF3-56328886D399}" srcOrd="8" destOrd="0" parTransId="{5867F00B-D25D-7344-95A1-03391C3E033B}" sibTransId="{2C3B36E1-D818-D94F-8C9F-19944C012F1D}"/>
    <dgm:cxn modelId="{9432B313-03BF-1F41-8DF4-6670BB68E3B5}" type="presOf" srcId="{30D24958-CD66-DA4D-AF19-6BCB5EF76D19}" destId="{4383EA88-AD06-EF4C-8F87-EAE9A5CE3A1D}" srcOrd="0" destOrd="0" presId="urn:microsoft.com/office/officeart/2008/layout/PictureGrid"/>
    <dgm:cxn modelId="{F4CBD357-A51A-5646-9C35-4F7096D8CE1C}" type="presOf" srcId="{2183C417-7E5D-D84F-9C5A-0539C4879E90}" destId="{C2AA0141-AEC5-F446-9341-5FF0963433CA}" srcOrd="0" destOrd="0" presId="urn:microsoft.com/office/officeart/2008/layout/PictureGrid"/>
    <dgm:cxn modelId="{6A7383BE-C672-634E-BE89-D8E96E513F6A}" type="presOf" srcId="{A371B119-8884-B54C-942B-3A13AAFDDEBD}" destId="{DB0431E5-A1BA-A44B-ABBA-A00AA3AF0AFF}" srcOrd="0" destOrd="0" presId="urn:microsoft.com/office/officeart/2008/layout/PictureGrid"/>
    <dgm:cxn modelId="{585062E6-9720-B849-A20D-91FF928721E1}" type="presOf" srcId="{224D2C96-5CFD-0A43-9404-2149E6E022A9}" destId="{19194925-5F57-2942-BB1B-FF83191FB0BC}" srcOrd="0" destOrd="0" presId="urn:microsoft.com/office/officeart/2008/layout/PictureGrid"/>
    <dgm:cxn modelId="{B13D8146-FD3C-AA45-958D-6404705CB7A0}" srcId="{9D087C38-E5F8-8446-B7B7-9969E42CC8E0}" destId="{30D24958-CD66-DA4D-AF19-6BCB5EF76D19}" srcOrd="5" destOrd="0" parTransId="{A62D138D-21BE-ED4D-AD5A-375B711A1EB3}" sibTransId="{112744E2-CEB3-C043-A36D-0ABA47FC3DE0}"/>
    <dgm:cxn modelId="{80357F9F-A3E6-3544-AB78-9A3F5937CF03}" type="presOf" srcId="{9BD452DD-489F-2A4C-821C-4CC330969C39}" destId="{DC1801B3-AABA-C947-889E-B62B860DF30B}" srcOrd="0" destOrd="0" presId="urn:microsoft.com/office/officeart/2008/layout/PictureGrid"/>
    <dgm:cxn modelId="{9814D856-CEA2-9046-8A4F-09E7E7CE1094}" srcId="{9D087C38-E5F8-8446-B7B7-9969E42CC8E0}" destId="{9447C7A4-DEA6-A04E-A609-AFB124C098DA}" srcOrd="10" destOrd="0" parTransId="{D4A26052-AC72-B648-90EC-DBFE74D07CD7}" sibTransId="{BD6DA8CC-6B79-404C-B0EF-DC291135740B}"/>
    <dgm:cxn modelId="{F24BDCA0-0272-0B4B-914B-7C81BC912426}" type="presOf" srcId="{9447C7A4-DEA6-A04E-A609-AFB124C098DA}" destId="{9B3C8E19-0ED5-7240-BDE4-3ABB7324C859}" srcOrd="0" destOrd="0" presId="urn:microsoft.com/office/officeart/2008/layout/PictureGrid"/>
    <dgm:cxn modelId="{2D0852F0-96E7-7943-8ABD-DD1F37262D15}" srcId="{9D087C38-E5F8-8446-B7B7-9969E42CC8E0}" destId="{224D2C96-5CFD-0A43-9404-2149E6E022A9}" srcOrd="0" destOrd="0" parTransId="{C7647FEF-BBF1-9C4D-A0CA-C2B34DE211CA}" sibTransId="{BFA727E6-8949-8C4B-B5AB-E174B118CABC}"/>
    <dgm:cxn modelId="{48BC4AC2-3822-BE4C-A598-9A63B7A169C3}" srcId="{9D087C38-E5F8-8446-B7B7-9969E42CC8E0}" destId="{B54706AE-4CEF-8043-9B57-7CA36AFED5F8}" srcOrd="2" destOrd="0" parTransId="{9453E21A-B0BC-2A42-8699-F4960D15BB0F}" sibTransId="{E1015522-9B44-2E4C-8C48-D4C59C026D27}"/>
    <dgm:cxn modelId="{651AFDFE-26FD-C44B-B3D2-9265463C12C8}" type="presOf" srcId="{9D087C38-E5F8-8446-B7B7-9969E42CC8E0}" destId="{C07B5AB4-2900-4E49-AF8A-F052D7BFD13D}" srcOrd="0" destOrd="0" presId="urn:microsoft.com/office/officeart/2008/layout/PictureGrid"/>
    <dgm:cxn modelId="{A41095AE-D8AF-8F43-B1D8-82848480FFBD}" type="presParOf" srcId="{C07B5AB4-2900-4E49-AF8A-F052D7BFD13D}" destId="{95BF9E50-9167-C047-B5CC-811E960017EA}" srcOrd="0" destOrd="0" presId="urn:microsoft.com/office/officeart/2008/layout/PictureGrid"/>
    <dgm:cxn modelId="{5A331D19-F56C-A044-BCF7-AD7285C580E4}" type="presParOf" srcId="{95BF9E50-9167-C047-B5CC-811E960017EA}" destId="{19194925-5F57-2942-BB1B-FF83191FB0BC}" srcOrd="0" destOrd="0" presId="urn:microsoft.com/office/officeart/2008/layout/PictureGrid"/>
    <dgm:cxn modelId="{253CCE26-62D3-FB4C-98E7-4E70A84F1656}" type="presParOf" srcId="{95BF9E50-9167-C047-B5CC-811E960017EA}" destId="{D711DBB9-CE47-E547-ACD5-00145E19BBC8}" srcOrd="1" destOrd="0" presId="urn:microsoft.com/office/officeart/2008/layout/PictureGrid"/>
    <dgm:cxn modelId="{95404201-EDF5-B24F-97F3-DEBC12A68A9D}" type="presParOf" srcId="{C07B5AB4-2900-4E49-AF8A-F052D7BFD13D}" destId="{E3308485-E2AB-BB40-BBE5-BB47F3086B00}" srcOrd="1" destOrd="0" presId="urn:microsoft.com/office/officeart/2008/layout/PictureGrid"/>
    <dgm:cxn modelId="{2ACC62C9-D489-6743-9262-41F1F549D6DD}" type="presParOf" srcId="{C07B5AB4-2900-4E49-AF8A-F052D7BFD13D}" destId="{D0BABB33-808E-6A4A-9E15-3B2CAF573097}" srcOrd="2" destOrd="0" presId="urn:microsoft.com/office/officeart/2008/layout/PictureGrid"/>
    <dgm:cxn modelId="{52D25A9F-D0C6-B049-9195-AD36DFEBD75F}" type="presParOf" srcId="{D0BABB33-808E-6A4A-9E15-3B2CAF573097}" destId="{DC1801B3-AABA-C947-889E-B62B860DF30B}" srcOrd="0" destOrd="0" presId="urn:microsoft.com/office/officeart/2008/layout/PictureGrid"/>
    <dgm:cxn modelId="{087DE602-7C17-4244-9488-5F9D10BCCAF6}" type="presParOf" srcId="{D0BABB33-808E-6A4A-9E15-3B2CAF573097}" destId="{44A3F926-F57A-9A41-B377-957090B7F18D}" srcOrd="1" destOrd="0" presId="urn:microsoft.com/office/officeart/2008/layout/PictureGrid"/>
    <dgm:cxn modelId="{83F6F33F-8A3E-E44A-B64E-8C88CD92DC7C}" type="presParOf" srcId="{C07B5AB4-2900-4E49-AF8A-F052D7BFD13D}" destId="{D96B28E1-2B10-A642-A078-DAD062D957E6}" srcOrd="3" destOrd="0" presId="urn:microsoft.com/office/officeart/2008/layout/PictureGrid"/>
    <dgm:cxn modelId="{ED392538-7397-0A40-8432-17D8841D48D3}" type="presParOf" srcId="{C07B5AB4-2900-4E49-AF8A-F052D7BFD13D}" destId="{70B5EE70-1A64-2F48-9C72-5D2717878A35}" srcOrd="4" destOrd="0" presId="urn:microsoft.com/office/officeart/2008/layout/PictureGrid"/>
    <dgm:cxn modelId="{4CEB8F95-4DD7-4241-B78C-A7CC46794AC2}" type="presParOf" srcId="{70B5EE70-1A64-2F48-9C72-5D2717878A35}" destId="{2669C3D0-2A8C-C44E-95CB-21E249EE6EA3}" srcOrd="0" destOrd="0" presId="urn:microsoft.com/office/officeart/2008/layout/PictureGrid"/>
    <dgm:cxn modelId="{62E883B3-A693-934D-B152-E989EC8A5B33}" type="presParOf" srcId="{70B5EE70-1A64-2F48-9C72-5D2717878A35}" destId="{5140E960-D2EF-E44E-8ACF-6BFF592397B4}" srcOrd="1" destOrd="0" presId="urn:microsoft.com/office/officeart/2008/layout/PictureGrid"/>
    <dgm:cxn modelId="{36E8E2C6-3179-6A45-9B53-137C089F343D}" type="presParOf" srcId="{C07B5AB4-2900-4E49-AF8A-F052D7BFD13D}" destId="{B5EA919E-D307-8E42-9DE8-76C843D41FEC}" srcOrd="5" destOrd="0" presId="urn:microsoft.com/office/officeart/2008/layout/PictureGrid"/>
    <dgm:cxn modelId="{85802E2F-2D3B-B342-A2CA-DB36EEA35F7E}" type="presParOf" srcId="{C07B5AB4-2900-4E49-AF8A-F052D7BFD13D}" destId="{4550D0B8-2A6D-E542-9584-1A2777B36347}" srcOrd="6" destOrd="0" presId="urn:microsoft.com/office/officeart/2008/layout/PictureGrid"/>
    <dgm:cxn modelId="{6BA855D5-F74F-B546-8070-EBE237D7C8A5}" type="presParOf" srcId="{4550D0B8-2A6D-E542-9584-1A2777B36347}" destId="{9F0A60E6-1D78-3D42-B02C-C878D90977EF}" srcOrd="0" destOrd="0" presId="urn:microsoft.com/office/officeart/2008/layout/PictureGrid"/>
    <dgm:cxn modelId="{BF1B2855-2A74-2C4B-A2EC-DC3BA3563FA4}" type="presParOf" srcId="{4550D0B8-2A6D-E542-9584-1A2777B36347}" destId="{4F165C9C-2F05-114A-9290-1B190AD779A9}" srcOrd="1" destOrd="0" presId="urn:microsoft.com/office/officeart/2008/layout/PictureGrid"/>
    <dgm:cxn modelId="{B3919396-E88B-B84A-973D-736FF698F586}" type="presParOf" srcId="{C07B5AB4-2900-4E49-AF8A-F052D7BFD13D}" destId="{10157266-D11F-F549-9AE7-53FC6E1EE6DB}" srcOrd="7" destOrd="0" presId="urn:microsoft.com/office/officeart/2008/layout/PictureGrid"/>
    <dgm:cxn modelId="{F90EDA4E-DAE8-9844-8CBC-397C803064AF}" type="presParOf" srcId="{C07B5AB4-2900-4E49-AF8A-F052D7BFD13D}" destId="{6B09FC99-A09D-9241-BE65-17EFE02251C7}" srcOrd="8" destOrd="0" presId="urn:microsoft.com/office/officeart/2008/layout/PictureGrid"/>
    <dgm:cxn modelId="{0FDEB5C5-47C2-5143-BD7D-C7ED744B33AA}" type="presParOf" srcId="{6B09FC99-A09D-9241-BE65-17EFE02251C7}" destId="{088A593D-4ACE-BD41-B96E-849BCD74FFAE}" srcOrd="0" destOrd="0" presId="urn:microsoft.com/office/officeart/2008/layout/PictureGrid"/>
    <dgm:cxn modelId="{1FD295FC-DF46-744E-9BEA-DE11F34D2408}" type="presParOf" srcId="{6B09FC99-A09D-9241-BE65-17EFE02251C7}" destId="{49166172-CC15-AD4B-96E3-B559AAB8E43B}" srcOrd="1" destOrd="0" presId="urn:microsoft.com/office/officeart/2008/layout/PictureGrid"/>
    <dgm:cxn modelId="{0C4A4DB3-C83A-D04A-B8E1-9CCB90368CE2}" type="presParOf" srcId="{C07B5AB4-2900-4E49-AF8A-F052D7BFD13D}" destId="{70A862A6-8A4D-B94B-A76E-402989169BD1}" srcOrd="9" destOrd="0" presId="urn:microsoft.com/office/officeart/2008/layout/PictureGrid"/>
    <dgm:cxn modelId="{92D443B2-E87A-E54E-BFF8-0E02EFB42850}" type="presParOf" srcId="{C07B5AB4-2900-4E49-AF8A-F052D7BFD13D}" destId="{666A003C-C634-E049-BC39-881E306968DE}" srcOrd="10" destOrd="0" presId="urn:microsoft.com/office/officeart/2008/layout/PictureGrid"/>
    <dgm:cxn modelId="{15352BD2-9BCE-E747-B8B2-1C0E654B24AF}" type="presParOf" srcId="{666A003C-C634-E049-BC39-881E306968DE}" destId="{4383EA88-AD06-EF4C-8F87-EAE9A5CE3A1D}" srcOrd="0" destOrd="0" presId="urn:microsoft.com/office/officeart/2008/layout/PictureGrid"/>
    <dgm:cxn modelId="{C6D5A67F-FC3C-0D44-A80C-2719DD642512}" type="presParOf" srcId="{666A003C-C634-E049-BC39-881E306968DE}" destId="{C8D2932E-B104-2541-8167-12668098F55A}" srcOrd="1" destOrd="0" presId="urn:microsoft.com/office/officeart/2008/layout/PictureGrid"/>
    <dgm:cxn modelId="{BF083411-8316-8C45-A24D-2CF610BAA735}" type="presParOf" srcId="{C07B5AB4-2900-4E49-AF8A-F052D7BFD13D}" destId="{ED83BC51-A47C-BD4B-B272-FBD5A0D6A423}" srcOrd="11" destOrd="0" presId="urn:microsoft.com/office/officeart/2008/layout/PictureGrid"/>
    <dgm:cxn modelId="{7E6244B9-3C61-094E-82B1-4C68A3C15D46}" type="presParOf" srcId="{C07B5AB4-2900-4E49-AF8A-F052D7BFD13D}" destId="{E9D135FD-FE90-6E40-9A42-DD9CA431DEDD}" srcOrd="12" destOrd="0" presId="urn:microsoft.com/office/officeart/2008/layout/PictureGrid"/>
    <dgm:cxn modelId="{5CE322DF-634E-E045-8CA4-F3D89B0C0122}" type="presParOf" srcId="{E9D135FD-FE90-6E40-9A42-DD9CA431DEDD}" destId="{DB0431E5-A1BA-A44B-ABBA-A00AA3AF0AFF}" srcOrd="0" destOrd="0" presId="urn:microsoft.com/office/officeart/2008/layout/PictureGrid"/>
    <dgm:cxn modelId="{4065C992-A7EF-C846-833C-552F18785AB5}" type="presParOf" srcId="{E9D135FD-FE90-6E40-9A42-DD9CA431DEDD}" destId="{93F9A371-05FD-AE41-9A6E-66DD9277DBD2}" srcOrd="1" destOrd="0" presId="urn:microsoft.com/office/officeart/2008/layout/PictureGrid"/>
    <dgm:cxn modelId="{5BECC451-18A0-7C49-9707-39729B627D5B}" type="presParOf" srcId="{C07B5AB4-2900-4E49-AF8A-F052D7BFD13D}" destId="{DC2DF57F-5282-8C43-9500-806B40AB807E}" srcOrd="13" destOrd="0" presId="urn:microsoft.com/office/officeart/2008/layout/PictureGrid"/>
    <dgm:cxn modelId="{7D6413D1-0863-8341-97CC-1E652FEB4509}" type="presParOf" srcId="{C07B5AB4-2900-4E49-AF8A-F052D7BFD13D}" destId="{71941EF9-E93B-9A46-BF09-84E70E0D9AE5}" srcOrd="14" destOrd="0" presId="urn:microsoft.com/office/officeart/2008/layout/PictureGrid"/>
    <dgm:cxn modelId="{4DD34826-63F3-A34D-A698-01DD633495F2}" type="presParOf" srcId="{71941EF9-E93B-9A46-BF09-84E70E0D9AE5}" destId="{759A74B1-8756-C041-872E-AA52917991F1}" srcOrd="0" destOrd="0" presId="urn:microsoft.com/office/officeart/2008/layout/PictureGrid"/>
    <dgm:cxn modelId="{06836205-8676-FA4A-B22B-238281EE5F1B}" type="presParOf" srcId="{71941EF9-E93B-9A46-BF09-84E70E0D9AE5}" destId="{623B9837-47D8-5F44-914F-191928A154FF}" srcOrd="1" destOrd="0" presId="urn:microsoft.com/office/officeart/2008/layout/PictureGrid"/>
    <dgm:cxn modelId="{75F03672-2620-9B4F-9FAE-2150E119F6AA}" type="presParOf" srcId="{C07B5AB4-2900-4E49-AF8A-F052D7BFD13D}" destId="{17EA6249-3CCB-3549-885E-18E435CF2D34}" srcOrd="15" destOrd="0" presId="urn:microsoft.com/office/officeart/2008/layout/PictureGrid"/>
    <dgm:cxn modelId="{A2A331FB-FE95-164E-A4A9-969FD6D00E2C}" type="presParOf" srcId="{C07B5AB4-2900-4E49-AF8A-F052D7BFD13D}" destId="{4997CCEF-5BCB-3D4B-A319-D6758014844D}" srcOrd="16" destOrd="0" presId="urn:microsoft.com/office/officeart/2008/layout/PictureGrid"/>
    <dgm:cxn modelId="{3D0A1170-A75A-0840-B82D-DD56709993E8}" type="presParOf" srcId="{4997CCEF-5BCB-3D4B-A319-D6758014844D}" destId="{998F676E-E4DA-484F-8FA3-5C1A2D8975E5}" srcOrd="0" destOrd="0" presId="urn:microsoft.com/office/officeart/2008/layout/PictureGrid"/>
    <dgm:cxn modelId="{0E85E121-25EF-A344-9AE0-7F6CDFD7E6B3}" type="presParOf" srcId="{4997CCEF-5BCB-3D4B-A319-D6758014844D}" destId="{38D9E280-054A-E34B-9D36-1CD3CB232C92}" srcOrd="1" destOrd="0" presId="urn:microsoft.com/office/officeart/2008/layout/PictureGrid"/>
    <dgm:cxn modelId="{AC056780-777C-8246-AC4A-5E499218220B}" type="presParOf" srcId="{C07B5AB4-2900-4E49-AF8A-F052D7BFD13D}" destId="{FF2BCF69-1DBD-AA4D-B684-DED2BCB7FB02}" srcOrd="17" destOrd="0" presId="urn:microsoft.com/office/officeart/2008/layout/PictureGrid"/>
    <dgm:cxn modelId="{73EC2434-234C-C841-823F-07F38D3CA86A}" type="presParOf" srcId="{C07B5AB4-2900-4E49-AF8A-F052D7BFD13D}" destId="{A2B4F993-3867-E941-B5F6-E08B47848ECD}" srcOrd="18" destOrd="0" presId="urn:microsoft.com/office/officeart/2008/layout/PictureGrid"/>
    <dgm:cxn modelId="{421F4116-2455-3E44-BC2C-3793AA6A3516}" type="presParOf" srcId="{A2B4F993-3867-E941-B5F6-E08B47848ECD}" destId="{70A4CE9D-1FE5-3544-A108-45C271F633CF}" srcOrd="0" destOrd="0" presId="urn:microsoft.com/office/officeart/2008/layout/PictureGrid"/>
    <dgm:cxn modelId="{4DDC68C0-0CED-B843-9F22-C7277E62A8EB}" type="presParOf" srcId="{A2B4F993-3867-E941-B5F6-E08B47848ECD}" destId="{39589CE3-E5EE-9444-BC6C-E8493C8EAB34}" srcOrd="1" destOrd="0" presId="urn:microsoft.com/office/officeart/2008/layout/PictureGrid"/>
    <dgm:cxn modelId="{3633BDD1-2B41-424C-ADCE-8E513896742D}" type="presParOf" srcId="{C07B5AB4-2900-4E49-AF8A-F052D7BFD13D}" destId="{94DF4985-0D83-C843-BB42-2B5199031A89}" srcOrd="19" destOrd="0" presId="urn:microsoft.com/office/officeart/2008/layout/PictureGrid"/>
    <dgm:cxn modelId="{A4C53404-FAAA-6C4E-8B18-1797FCD4F546}" type="presParOf" srcId="{C07B5AB4-2900-4E49-AF8A-F052D7BFD13D}" destId="{CB7A5BFB-F561-9B44-8C5D-8479D0648C14}" srcOrd="20" destOrd="0" presId="urn:microsoft.com/office/officeart/2008/layout/PictureGrid"/>
    <dgm:cxn modelId="{FFC8767B-C0CB-B441-978D-0FCD7BEF5362}" type="presParOf" srcId="{CB7A5BFB-F561-9B44-8C5D-8479D0648C14}" destId="{9B3C8E19-0ED5-7240-BDE4-3ABB7324C859}" srcOrd="0" destOrd="0" presId="urn:microsoft.com/office/officeart/2008/layout/PictureGrid"/>
    <dgm:cxn modelId="{616FA8F2-9F76-7549-8D5C-2B65D4229D97}" type="presParOf" srcId="{CB7A5BFB-F561-9B44-8C5D-8479D0648C14}" destId="{23D0B05E-D1F4-2641-92C6-8089E0E7549A}" srcOrd="1" destOrd="0" presId="urn:microsoft.com/office/officeart/2008/layout/PictureGrid"/>
    <dgm:cxn modelId="{0A31E7BB-0279-304C-AB40-81733FFA243C}" type="presParOf" srcId="{C07B5AB4-2900-4E49-AF8A-F052D7BFD13D}" destId="{316F62C7-BCF7-EB49-B321-82A5F0D7A11C}" srcOrd="21" destOrd="0" presId="urn:microsoft.com/office/officeart/2008/layout/PictureGrid"/>
    <dgm:cxn modelId="{07C61864-D95A-1942-BED4-D53B05D22ACA}" type="presParOf" srcId="{C07B5AB4-2900-4E49-AF8A-F052D7BFD13D}" destId="{71996C5F-24D1-A34F-B052-EB048338B386}" srcOrd="22" destOrd="0" presId="urn:microsoft.com/office/officeart/2008/layout/PictureGrid"/>
    <dgm:cxn modelId="{58752AE7-042D-1147-8CB6-DEB981AC36E4}" type="presParOf" srcId="{71996C5F-24D1-A34F-B052-EB048338B386}" destId="{C2AA0141-AEC5-F446-9341-5FF0963433CA}" srcOrd="0" destOrd="0" presId="urn:microsoft.com/office/officeart/2008/layout/PictureGrid"/>
    <dgm:cxn modelId="{60D795E1-2C69-6C42-BEBD-23434A287F3D}" type="presParOf" srcId="{71996C5F-24D1-A34F-B052-EB048338B386}" destId="{6D70AC09-F557-0647-BC62-E67D5DB3B951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94925-5F57-2942-BB1B-FF83191FB0BC}">
      <dsp:nvSpPr>
        <dsp:cNvPr id="0" name=""/>
        <dsp:cNvSpPr/>
      </dsp:nvSpPr>
      <dsp:spPr>
        <a:xfrm>
          <a:off x="1277497" y="45940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Empty Water</a:t>
          </a:r>
          <a:endParaRPr lang="en-US" sz="1200" kern="1200" dirty="0"/>
        </a:p>
      </dsp:txBody>
      <dsp:txXfrm>
        <a:off x="1277497" y="45940"/>
        <a:ext cx="1373397" cy="206009"/>
      </dsp:txXfrm>
    </dsp:sp>
    <dsp:sp modelId="{D711DBB9-CE47-E547-ACD5-00145E19BBC8}">
      <dsp:nvSpPr>
        <dsp:cNvPr id="0" name=""/>
        <dsp:cNvSpPr/>
      </dsp:nvSpPr>
      <dsp:spPr>
        <a:xfrm>
          <a:off x="1254493" y="325235"/>
          <a:ext cx="1373397" cy="1373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1801B3-AABA-C947-889E-B62B860DF30B}">
      <dsp:nvSpPr>
        <dsp:cNvPr id="0" name=""/>
        <dsp:cNvSpPr/>
      </dsp:nvSpPr>
      <dsp:spPr>
        <a:xfrm>
          <a:off x="2796074" y="45940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Apple</a:t>
          </a:r>
          <a:endParaRPr lang="en-US" sz="1200" kern="1200" dirty="0"/>
        </a:p>
      </dsp:txBody>
      <dsp:txXfrm>
        <a:off x="2796074" y="45940"/>
        <a:ext cx="1373397" cy="206009"/>
      </dsp:txXfrm>
    </dsp:sp>
    <dsp:sp modelId="{44A3F926-F57A-9A41-B377-957090B7F18D}">
      <dsp:nvSpPr>
        <dsp:cNvPr id="0" name=""/>
        <dsp:cNvSpPr/>
      </dsp:nvSpPr>
      <dsp:spPr>
        <a:xfrm>
          <a:off x="2796074" y="292781"/>
          <a:ext cx="1373397" cy="137339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669C3D0-2A8C-C44E-95CB-21E249EE6EA3}">
      <dsp:nvSpPr>
        <dsp:cNvPr id="0" name=""/>
        <dsp:cNvSpPr/>
      </dsp:nvSpPr>
      <dsp:spPr>
        <a:xfrm>
          <a:off x="4314652" y="45940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Sweet Potato</a:t>
          </a:r>
          <a:endParaRPr lang="en-US" sz="1200" kern="1200" dirty="0"/>
        </a:p>
      </dsp:txBody>
      <dsp:txXfrm>
        <a:off x="4314652" y="45940"/>
        <a:ext cx="1373397" cy="206009"/>
      </dsp:txXfrm>
    </dsp:sp>
    <dsp:sp modelId="{5140E960-D2EF-E44E-8ACF-6BFF592397B4}">
      <dsp:nvSpPr>
        <dsp:cNvPr id="0" name=""/>
        <dsp:cNvSpPr/>
      </dsp:nvSpPr>
      <dsp:spPr>
        <a:xfrm>
          <a:off x="4314652" y="292781"/>
          <a:ext cx="1373397" cy="13733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A60E6-1D78-3D42-B02C-C878D90977EF}">
      <dsp:nvSpPr>
        <dsp:cNvPr id="0" name=""/>
        <dsp:cNvSpPr/>
      </dsp:nvSpPr>
      <dsp:spPr>
        <a:xfrm>
          <a:off x="5833229" y="45940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Both</a:t>
          </a:r>
          <a:endParaRPr lang="en-US" sz="1200" kern="1200" dirty="0"/>
        </a:p>
      </dsp:txBody>
      <dsp:txXfrm>
        <a:off x="5833229" y="45940"/>
        <a:ext cx="1373397" cy="206009"/>
      </dsp:txXfrm>
    </dsp:sp>
    <dsp:sp modelId="{4F165C9C-2F05-114A-9290-1B190AD779A9}">
      <dsp:nvSpPr>
        <dsp:cNvPr id="0" name=""/>
        <dsp:cNvSpPr/>
      </dsp:nvSpPr>
      <dsp:spPr>
        <a:xfrm>
          <a:off x="5833229" y="292781"/>
          <a:ext cx="1373397" cy="137339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8A593D-4ACE-BD41-B96E-849BCD74FFAE}">
      <dsp:nvSpPr>
        <dsp:cNvPr id="0" name=""/>
        <dsp:cNvSpPr/>
      </dsp:nvSpPr>
      <dsp:spPr>
        <a:xfrm>
          <a:off x="1277497" y="1817173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Day 1: train and test separate instances. </a:t>
          </a:r>
          <a:endParaRPr lang="en-US" sz="1200" kern="1200" dirty="0"/>
        </a:p>
      </dsp:txBody>
      <dsp:txXfrm>
        <a:off x="1277497" y="1817173"/>
        <a:ext cx="1373397" cy="206009"/>
      </dsp:txXfrm>
    </dsp:sp>
    <dsp:sp modelId="{49166172-CC15-AD4B-96E3-B559AAB8E43B}">
      <dsp:nvSpPr>
        <dsp:cNvPr id="0" name=""/>
        <dsp:cNvSpPr/>
      </dsp:nvSpPr>
      <dsp:spPr>
        <a:xfrm>
          <a:off x="1277497" y="2050360"/>
          <a:ext cx="1373397" cy="13733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83EA88-AD06-EF4C-8F87-EAE9A5CE3A1D}">
      <dsp:nvSpPr>
        <dsp:cNvPr id="0" name=""/>
        <dsp:cNvSpPr/>
      </dsp:nvSpPr>
      <dsp:spPr>
        <a:xfrm>
          <a:off x="2796074" y="1803519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Day 1</a:t>
          </a:r>
          <a:endParaRPr lang="en-US" sz="1100" kern="1200" dirty="0"/>
        </a:p>
      </dsp:txBody>
      <dsp:txXfrm>
        <a:off x="2796074" y="1803519"/>
        <a:ext cx="1373397" cy="206009"/>
      </dsp:txXfrm>
    </dsp:sp>
    <dsp:sp modelId="{C8D2932E-B104-2541-8167-12668098F55A}">
      <dsp:nvSpPr>
        <dsp:cNvPr id="0" name=""/>
        <dsp:cNvSpPr/>
      </dsp:nvSpPr>
      <dsp:spPr>
        <a:xfrm>
          <a:off x="2796074" y="2050360"/>
          <a:ext cx="1373397" cy="137339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0431E5-A1BA-A44B-ABBA-A00AA3AF0AFF}">
      <dsp:nvSpPr>
        <dsp:cNvPr id="0" name=""/>
        <dsp:cNvSpPr/>
      </dsp:nvSpPr>
      <dsp:spPr>
        <a:xfrm>
          <a:off x="4314652" y="1803519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Day1</a:t>
          </a:r>
          <a:endParaRPr lang="en-US" sz="1100" kern="1200" dirty="0"/>
        </a:p>
      </dsp:txBody>
      <dsp:txXfrm>
        <a:off x="4314652" y="1803519"/>
        <a:ext cx="1373397" cy="206009"/>
      </dsp:txXfrm>
    </dsp:sp>
    <dsp:sp modelId="{93F9A371-05FD-AE41-9A6E-66DD9277DBD2}">
      <dsp:nvSpPr>
        <dsp:cNvPr id="0" name=""/>
        <dsp:cNvSpPr/>
      </dsp:nvSpPr>
      <dsp:spPr>
        <a:xfrm>
          <a:off x="4314652" y="2050360"/>
          <a:ext cx="1373397" cy="13733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9A74B1-8756-C041-872E-AA52917991F1}">
      <dsp:nvSpPr>
        <dsp:cNvPr id="0" name=""/>
        <dsp:cNvSpPr/>
      </dsp:nvSpPr>
      <dsp:spPr>
        <a:xfrm>
          <a:off x="5833229" y="1803519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Day1</a:t>
          </a:r>
          <a:endParaRPr lang="en-US" sz="1100" kern="1200" dirty="0"/>
        </a:p>
      </dsp:txBody>
      <dsp:txXfrm>
        <a:off x="5833229" y="1803519"/>
        <a:ext cx="1373397" cy="206009"/>
      </dsp:txXfrm>
    </dsp:sp>
    <dsp:sp modelId="{623B9837-47D8-5F44-914F-191928A154FF}">
      <dsp:nvSpPr>
        <dsp:cNvPr id="0" name=""/>
        <dsp:cNvSpPr/>
      </dsp:nvSpPr>
      <dsp:spPr>
        <a:xfrm>
          <a:off x="5833229" y="2050360"/>
          <a:ext cx="1373397" cy="137339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8F676E-E4DA-484F-8FA3-5C1A2D8975E5}">
      <dsp:nvSpPr>
        <dsp:cNvPr id="0" name=""/>
        <dsp:cNvSpPr/>
      </dsp:nvSpPr>
      <dsp:spPr>
        <a:xfrm>
          <a:off x="1277497" y="3574752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Day 2: tested against day 1 data</a:t>
          </a:r>
          <a:endParaRPr lang="en-US" sz="1200" kern="1200" dirty="0"/>
        </a:p>
      </dsp:txBody>
      <dsp:txXfrm>
        <a:off x="1277497" y="3574752"/>
        <a:ext cx="1373397" cy="206009"/>
      </dsp:txXfrm>
    </dsp:sp>
    <dsp:sp modelId="{38D9E280-054A-E34B-9D36-1CD3CB232C92}">
      <dsp:nvSpPr>
        <dsp:cNvPr id="0" name=""/>
        <dsp:cNvSpPr/>
      </dsp:nvSpPr>
      <dsp:spPr>
        <a:xfrm>
          <a:off x="1277497" y="3807939"/>
          <a:ext cx="1373397" cy="137339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A4CE9D-1FE5-3544-A108-45C271F633CF}">
      <dsp:nvSpPr>
        <dsp:cNvPr id="0" name=""/>
        <dsp:cNvSpPr/>
      </dsp:nvSpPr>
      <dsp:spPr>
        <a:xfrm>
          <a:off x="2796074" y="3561098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Day2</a:t>
          </a:r>
          <a:endParaRPr lang="en-US" sz="1100" kern="1200" dirty="0"/>
        </a:p>
      </dsp:txBody>
      <dsp:txXfrm>
        <a:off x="2796074" y="3561098"/>
        <a:ext cx="1373397" cy="206009"/>
      </dsp:txXfrm>
    </dsp:sp>
    <dsp:sp modelId="{39589CE3-E5EE-9444-BC6C-E8493C8EAB34}">
      <dsp:nvSpPr>
        <dsp:cNvPr id="0" name=""/>
        <dsp:cNvSpPr/>
      </dsp:nvSpPr>
      <dsp:spPr>
        <a:xfrm>
          <a:off x="2796074" y="3807939"/>
          <a:ext cx="1373397" cy="1373397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3C8E19-0ED5-7240-BDE4-3ABB7324C859}">
      <dsp:nvSpPr>
        <dsp:cNvPr id="0" name=""/>
        <dsp:cNvSpPr/>
      </dsp:nvSpPr>
      <dsp:spPr>
        <a:xfrm>
          <a:off x="4314652" y="3561098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Day2</a:t>
          </a:r>
          <a:endParaRPr lang="en-US" sz="1100" kern="1200" dirty="0"/>
        </a:p>
      </dsp:txBody>
      <dsp:txXfrm>
        <a:off x="4314652" y="3561098"/>
        <a:ext cx="1373397" cy="206009"/>
      </dsp:txXfrm>
    </dsp:sp>
    <dsp:sp modelId="{23D0B05E-D1F4-2641-92C6-8089E0E7549A}">
      <dsp:nvSpPr>
        <dsp:cNvPr id="0" name=""/>
        <dsp:cNvSpPr/>
      </dsp:nvSpPr>
      <dsp:spPr>
        <a:xfrm>
          <a:off x="4314652" y="3807939"/>
          <a:ext cx="1373397" cy="137339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AA0141-AEC5-F446-9341-5FF0963433CA}">
      <dsp:nvSpPr>
        <dsp:cNvPr id="0" name=""/>
        <dsp:cNvSpPr/>
      </dsp:nvSpPr>
      <dsp:spPr>
        <a:xfrm>
          <a:off x="5833229" y="3561098"/>
          <a:ext cx="1373397" cy="20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Day2</a:t>
          </a:r>
          <a:endParaRPr lang="en-US" sz="1100" kern="1200" dirty="0"/>
        </a:p>
      </dsp:txBody>
      <dsp:txXfrm>
        <a:off x="5833229" y="3561098"/>
        <a:ext cx="1373397" cy="206009"/>
      </dsp:txXfrm>
    </dsp:sp>
    <dsp:sp modelId="{6D70AC09-F557-0647-BC62-E67D5DB3B951}">
      <dsp:nvSpPr>
        <dsp:cNvPr id="0" name=""/>
        <dsp:cNvSpPr/>
      </dsp:nvSpPr>
      <dsp:spPr>
        <a:xfrm>
          <a:off x="5833229" y="3807939"/>
          <a:ext cx="1373397" cy="1373397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E71B5-A90B-B344-9F17-1408AF4C2752}" type="datetime1">
              <a:rPr lang="en-AU" smtClean="0"/>
              <a:t>19/12/17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C04C7-4853-0745-BC2B-B0B4C526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29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A4F41-1706-F141-B2DD-933CA86CB0A5}" type="datetime1">
              <a:rPr lang="en-AU" smtClean="0"/>
              <a:t>19/12/17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79EC7-E3A7-F04A-88A8-096135B0E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929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79EC7-E3A7-F04A-88A8-096135B0E8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6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8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8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3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0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9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4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0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1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B2B57-AF07-7D47-9E04-B56ECCEFE70D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D4CF7-F965-AC4C-9CD3-3ABE8F66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2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675" y="4439"/>
            <a:ext cx="8782563" cy="10223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MFEIT for Stroke Triage Preliminary Data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797640"/>
              </p:ext>
            </p:extLst>
          </p:nvPr>
        </p:nvGraphicFramePr>
        <p:xfrm>
          <a:off x="-853011" y="891399"/>
          <a:ext cx="8484125" cy="522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legen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02" y="1121328"/>
            <a:ext cx="1489244" cy="849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3419" y="6485907"/>
            <a:ext cx="2721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entury Gothic"/>
                <a:cs typeface="Century Gothic"/>
              </a:rPr>
              <a:t>Mindseye</a:t>
            </a:r>
            <a:r>
              <a:rPr lang="en-US" sz="1600" dirty="0" smtClean="0">
                <a:latin typeface="Century Gothic"/>
                <a:cs typeface="Century Gothic"/>
              </a:rPr>
              <a:t> Biomedical LLC</a:t>
            </a:r>
            <a:endParaRPr lang="en-US" sz="1600" dirty="0"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905" y="645165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44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41</Words>
  <Application>Microsoft Macintosh PowerPoint</Application>
  <PresentationFormat>On-screen Show (4:3)</PresentationFormat>
  <Paragraphs>16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MFEIT for Stroke Triage Preliminary Data </vt:lpstr>
    </vt:vector>
  </TitlesOfParts>
  <Company>Ibis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Rintoul</dc:creator>
  <cp:lastModifiedBy>Jean Rintoul</cp:lastModifiedBy>
  <cp:revision>6</cp:revision>
  <dcterms:created xsi:type="dcterms:W3CDTF">2017-12-19T22:35:32Z</dcterms:created>
  <dcterms:modified xsi:type="dcterms:W3CDTF">2017-12-19T23:08:15Z</dcterms:modified>
</cp:coreProperties>
</file>